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4" r:id="rId5"/>
    <p:sldId id="258" r:id="rId6"/>
    <p:sldId id="265" r:id="rId7"/>
    <p:sldId id="259" r:id="rId8"/>
    <p:sldId id="267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773B-3357-A4F7-6B10-A03BF00BC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19D98-5AA7-244C-09DB-5666182F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FEC3D-AE16-7B40-5785-AEA11B2F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9D3C-20FD-59E8-4CE2-7B84E72D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E9708-3E37-9BE3-302D-2BD6B07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CEBA-8A89-CA30-30FB-C2361CF0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8E315-C6FA-8E8E-D1BD-1E0CCB312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52C5-D3E9-53E1-1289-0A564FDE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73AFB-0AF5-10EA-CBFB-1637940C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135BF-A6DD-61C4-BA66-B3B1E8F5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2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CFBE-8490-3D0F-228D-CB5482CC6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5C033-0881-83FF-C1CD-6FA39C62B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C367-E782-4533-64AA-66E68D6F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DF306-C06F-D976-CD3A-D7B3FE47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E51D-F7A6-75FD-28A9-08E8A0EB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4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4E7F-069B-0D59-21DA-578DBCE2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BE885-3188-BE9E-1AEE-31A0E392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5B0E0-0F27-376D-B5BA-29DCBBAD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71ECB-0211-34B8-5FB6-8E51647D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3D0D-03E4-9C18-A271-4EB01560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4A5-F8D4-793A-51A1-CE073F9AD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0C8FC-5B2D-1391-D768-6530F43B0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CC5B-6A2C-67FF-D7C5-30841BEB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D262-6170-9E7B-5817-BF6293AF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01E6-FEC8-22D2-6E84-2EF88B49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5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4170-7FCE-1BCE-A4AF-86828D2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6576-C3D3-BEDA-93E2-6DBC64CA3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0B6D6-A5FB-35B7-2955-1D6D7EC3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099D-9AFC-88C3-F0C7-20079F33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6B0BC-9E76-B71D-2A6E-F9F1969F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102AE-02C3-D12E-992F-DC0FAFD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AF99-7226-F3CD-7E2A-8771A819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8F124-AD9B-77EE-0ED2-21C99270A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2DB2B-2EC5-3F55-D574-E5ADFF96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3B7F8-C291-5232-31AD-32DA088DD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D482B-0016-F16C-3AD1-90EAABCBC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FEB92-F58B-115D-D941-2C569CBC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F4440-E3B4-5B2E-FE61-818256A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95D95-669D-D65B-BC27-0A6838D3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0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F81B-5209-3C20-2C9C-B520C93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DA01C-691D-953C-2C67-DBB5FCE2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C6DD7-E351-F3A2-200A-014D7662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0E2F1-C476-49C5-DA74-E69FE557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6FF86-9B7F-ACC4-BB86-D0AAE35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96FA-0111-BFC7-6807-A5748FBE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E0791-5757-285E-C092-831EF8A8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CC89-0B70-B90B-4E04-D505FFA9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00C0-69DF-85AF-C19E-7B48F342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6A10B-4F43-6141-3363-7A75F8590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974E7-87A4-465F-A86B-38844064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E386C-5E8E-E43B-D258-0E11E6EF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17328-2E6A-029F-EE17-235A102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A3A8-31AD-78D5-1830-C2E2AAA3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4BDFC-64C9-79B4-71F2-45229D42C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FAD09-ACD2-0AEF-033C-3C01EC58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DC16-FD45-5B06-B7A5-C59B8D3F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07D0D-7840-3F2D-128A-733A94DF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CD44C-8748-0BF3-9411-6F618D67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9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F80F0-03FD-3D78-D4FE-758E5E69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12685-A238-F822-81CC-B47D742E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0663-65DF-F91A-FAA3-4935FDA9B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64787-1164-083D-2D36-A5A87A419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2EC7-A7F1-5552-3696-7F12BBD3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B05E9EA3-058A-4788-079C-571A8766C9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0ED27-B339-A8D2-F7C2-C22C9997E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Arduino Crash Course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49C5A-36E6-96B1-D434-5FE385154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EGR 121</a:t>
            </a:r>
          </a:p>
        </p:txBody>
      </p:sp>
    </p:spTree>
    <p:extLst>
      <p:ext uri="{BB962C8B-B14F-4D97-AF65-F5344CB8AC3E}">
        <p14:creationId xmlns:p14="http://schemas.microsoft.com/office/powerpoint/2010/main" val="196705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0E23-6268-6A78-FA3E-D896CD73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Wire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B790-D78E-4679-879E-CB1024AE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12394" y="667542"/>
            <a:ext cx="5072065" cy="6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7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0289-D194-2564-6AEF-7DAA1DE8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7584-AC30-E5BB-9EB0-B177AB05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05" y="703262"/>
            <a:ext cx="3909616" cy="581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12C33-9AAD-A402-FD2D-46397BBF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48" y="1143000"/>
            <a:ext cx="4630382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3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99A8-E6CD-7943-B89B-26A81E32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7FE6-8416-E5A0-5F7D-852F0D5D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365125"/>
            <a:ext cx="8285495" cy="62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FB67-5CCF-6B6A-6970-0504CA8C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/>
              <a:t>Arduino?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71D68-9649-D3F5-C2EB-B8505370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908"/>
            <a:ext cx="4668053" cy="332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DD180-DB5B-551B-C04B-585F4439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37" y="2529910"/>
            <a:ext cx="47879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91822-8AB7-63CD-4F93-3590353329F0}"/>
              </a:ext>
            </a:extLst>
          </p:cNvPr>
          <p:cNvSpPr txBox="1"/>
          <p:nvPr/>
        </p:nvSpPr>
        <p:spPr>
          <a:xfrm>
            <a:off x="2793304" y="206679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29D37-349C-12E9-DA76-3252A30435F8}"/>
              </a:ext>
            </a:extLst>
          </p:cNvPr>
          <p:cNvSpPr txBox="1"/>
          <p:nvPr/>
        </p:nvSpPr>
        <p:spPr>
          <a:xfrm>
            <a:off x="8438177" y="206679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58CAA-6524-1D28-4831-B34F0349FCBF}"/>
              </a:ext>
            </a:extLst>
          </p:cNvPr>
          <p:cNvSpPr txBox="1"/>
          <p:nvPr/>
        </p:nvSpPr>
        <p:spPr>
          <a:xfrm>
            <a:off x="838200" y="1114816"/>
            <a:ext cx="1067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family of embedded hardware modules made for prototyping an education. Allows for custom software and hardware design projects. Language support and capabilities vary by model.</a:t>
            </a:r>
          </a:p>
        </p:txBody>
      </p:sp>
    </p:spTree>
    <p:extLst>
      <p:ext uri="{BB962C8B-B14F-4D97-AF65-F5344CB8AC3E}">
        <p14:creationId xmlns:p14="http://schemas.microsoft.com/office/powerpoint/2010/main" val="42778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9276A-CC24-FD73-CC42-2D91D374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9A5BE-8FBE-D9BC-4774-F6AC8228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83" y="1634321"/>
            <a:ext cx="4952617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2045EE-9D29-FAF9-F974-2C1212A2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83" y="1577953"/>
            <a:ext cx="495261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2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A7-3286-F577-6FAA-BC153B10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/>
              <a:t>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47A4D-DBBE-EB81-B4E9-7B255F8E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64" y="1260475"/>
            <a:ext cx="5511548" cy="5232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8840A3-0C06-B850-D006-B487EAC2C297}"/>
              </a:ext>
            </a:extLst>
          </p:cNvPr>
          <p:cNvCxnSpPr/>
          <p:nvPr/>
        </p:nvCxnSpPr>
        <p:spPr>
          <a:xfrm flipH="1">
            <a:off x="5791200" y="735012"/>
            <a:ext cx="1239338" cy="788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967317-B563-780E-550E-70E9F7D592DB}"/>
              </a:ext>
            </a:extLst>
          </p:cNvPr>
          <p:cNvSpPr txBox="1"/>
          <p:nvPr/>
        </p:nvSpPr>
        <p:spPr>
          <a:xfrm>
            <a:off x="7030538" y="550346"/>
            <a:ext cx="23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4F36D-8FCB-743D-39C8-1032C765E6DC}"/>
              </a:ext>
            </a:extLst>
          </p:cNvPr>
          <p:cNvCxnSpPr>
            <a:cxnSpLocks/>
          </p:cNvCxnSpPr>
          <p:nvPr/>
        </p:nvCxnSpPr>
        <p:spPr>
          <a:xfrm>
            <a:off x="3225800" y="1524000"/>
            <a:ext cx="11875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2DFFA-E5D3-AC4D-402E-5C10090AA9B7}"/>
              </a:ext>
            </a:extLst>
          </p:cNvPr>
          <p:cNvCxnSpPr>
            <a:cxnSpLocks/>
          </p:cNvCxnSpPr>
          <p:nvPr/>
        </p:nvCxnSpPr>
        <p:spPr>
          <a:xfrm flipV="1">
            <a:off x="3199927" y="1575456"/>
            <a:ext cx="1445151" cy="507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EA844E-3518-D975-519A-E24D54B20C55}"/>
              </a:ext>
            </a:extLst>
          </p:cNvPr>
          <p:cNvSpPr txBox="1"/>
          <p:nvPr/>
        </p:nvSpPr>
        <p:spPr>
          <a:xfrm>
            <a:off x="2167210" y="133933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56715-7F93-64AB-6824-A94DDEA153A9}"/>
              </a:ext>
            </a:extLst>
          </p:cNvPr>
          <p:cNvSpPr txBox="1"/>
          <p:nvPr/>
        </p:nvSpPr>
        <p:spPr>
          <a:xfrm>
            <a:off x="2207020" y="1892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54B54-C2F0-BCF2-4CC7-886505D2FF74}"/>
              </a:ext>
            </a:extLst>
          </p:cNvPr>
          <p:cNvCxnSpPr>
            <a:cxnSpLocks/>
          </p:cNvCxnSpPr>
          <p:nvPr/>
        </p:nvCxnSpPr>
        <p:spPr>
          <a:xfrm flipV="1">
            <a:off x="3225800" y="3455055"/>
            <a:ext cx="2494115" cy="20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6E3ED-9D50-2A7E-A56C-B647E73D15B0}"/>
              </a:ext>
            </a:extLst>
          </p:cNvPr>
          <p:cNvSpPr txBox="1"/>
          <p:nvPr/>
        </p:nvSpPr>
        <p:spPr>
          <a:xfrm>
            <a:off x="1829199" y="3290700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 Area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354125-CE26-690F-515F-F8594A369145}"/>
              </a:ext>
            </a:extLst>
          </p:cNvPr>
          <p:cNvCxnSpPr>
            <a:cxnSpLocks/>
          </p:cNvCxnSpPr>
          <p:nvPr/>
        </p:nvCxnSpPr>
        <p:spPr>
          <a:xfrm>
            <a:off x="3117847" y="5597525"/>
            <a:ext cx="2070162" cy="549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A73908-72A9-7C0B-3CC6-2B882B4E59C2}"/>
              </a:ext>
            </a:extLst>
          </p:cNvPr>
          <p:cNvSpPr txBox="1"/>
          <p:nvPr/>
        </p:nvSpPr>
        <p:spPr>
          <a:xfrm>
            <a:off x="1688744" y="533400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Debug</a:t>
            </a:r>
          </a:p>
        </p:txBody>
      </p:sp>
    </p:spTree>
    <p:extLst>
      <p:ext uri="{BB962C8B-B14F-4D97-AF65-F5344CB8AC3E}">
        <p14:creationId xmlns:p14="http://schemas.microsoft.com/office/powerpoint/2010/main" val="118113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8F0-5D89-917C-3324-F04E107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720D-3904-40F5-D5EB-EBDE8CEE1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Hardware and Software (many clones available)</a:t>
            </a:r>
          </a:p>
          <a:p>
            <a:r>
              <a:rPr lang="en-US" dirty="0"/>
              <a:t>Broad ecosystem for add-on hardware (shields) and a wealth of training and tutorials freely available.</a:t>
            </a:r>
          </a:p>
          <a:p>
            <a:r>
              <a:rPr lang="en-US" dirty="0"/>
              <a:t>Not a toy. Arduinos often serve as a prototype for a commercial product or application.</a:t>
            </a:r>
          </a:p>
          <a:p>
            <a:r>
              <a:rPr lang="en-US" dirty="0"/>
              <a:t>An excellent vehicle to learned embedded programming, electronics, digital controls, robotics, IoT applications, etc.,</a:t>
            </a:r>
          </a:p>
        </p:txBody>
      </p:sp>
    </p:spTree>
    <p:extLst>
      <p:ext uri="{BB962C8B-B14F-4D97-AF65-F5344CB8AC3E}">
        <p14:creationId xmlns:p14="http://schemas.microsoft.com/office/powerpoint/2010/main" val="332613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A993D5-3600-E779-4E58-7B36666A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57" y="3652099"/>
            <a:ext cx="2935266" cy="2652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FB625C-1241-9976-6071-C06C343C5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Shields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B4649-A191-A8F3-94BC-FE42617C1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747" y="1596922"/>
            <a:ext cx="2724965" cy="2271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B347E-EBEA-CC09-270A-2EEFE07AA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753" y="1226946"/>
            <a:ext cx="2724966" cy="2425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9F98DC-70D2-A212-CDB7-EE7A01D0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812" y="4379289"/>
            <a:ext cx="2805277" cy="1763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615F4D-4D1B-38C8-CD71-C8C045D0B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74" y="1553981"/>
            <a:ext cx="3155582" cy="2533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174E2-977E-D5B4-B280-DAF405630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414" y="4087890"/>
            <a:ext cx="3312731" cy="25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39AB-9F71-A0BE-A81F-0040F3B0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0AAB5-48A4-BA7F-E295-EDF6FE2C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15" y="2204333"/>
            <a:ext cx="6286500" cy="4064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A8FC8-5555-F626-170A-97FBED000746}"/>
              </a:ext>
            </a:extLst>
          </p:cNvPr>
          <p:cNvSpPr/>
          <p:nvPr/>
        </p:nvSpPr>
        <p:spPr>
          <a:xfrm>
            <a:off x="3314215" y="2442575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155C13-956B-E5D6-973E-3B5647BE2929}"/>
              </a:ext>
            </a:extLst>
          </p:cNvPr>
          <p:cNvSpPr/>
          <p:nvPr/>
        </p:nvSpPr>
        <p:spPr>
          <a:xfrm>
            <a:off x="3314215" y="2642992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1DB68F-E6BA-95E7-8F70-FC2D2851424F}"/>
              </a:ext>
            </a:extLst>
          </p:cNvPr>
          <p:cNvSpPr/>
          <p:nvPr/>
        </p:nvSpPr>
        <p:spPr>
          <a:xfrm>
            <a:off x="3511257" y="5701878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05353D-BC7A-C4D2-A757-735F86B51882}"/>
              </a:ext>
            </a:extLst>
          </p:cNvPr>
          <p:cNvSpPr/>
          <p:nvPr/>
        </p:nvSpPr>
        <p:spPr>
          <a:xfrm>
            <a:off x="3511257" y="5884896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5052FC-5CEB-26E0-CED0-786E0AE3CEBA}"/>
              </a:ext>
            </a:extLst>
          </p:cNvPr>
          <p:cNvCxnSpPr/>
          <p:nvPr/>
        </p:nvCxnSpPr>
        <p:spPr>
          <a:xfrm>
            <a:off x="2264229" y="2542783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FE80D9-1646-5A26-EEF3-737672A595F6}"/>
              </a:ext>
            </a:extLst>
          </p:cNvPr>
          <p:cNvSpPr txBox="1"/>
          <p:nvPr/>
        </p:nvSpPr>
        <p:spPr>
          <a:xfrm>
            <a:off x="1072522" y="1804119"/>
            <a:ext cx="159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power bus, as pins are connected together.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5F5848-2FE0-5F59-B0EF-1DE11F5711C6}"/>
              </a:ext>
            </a:extLst>
          </p:cNvPr>
          <p:cNvSpPr/>
          <p:nvPr/>
        </p:nvSpPr>
        <p:spPr>
          <a:xfrm rot="5400000">
            <a:off x="3496599" y="3485717"/>
            <a:ext cx="1072779" cy="163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7B2EFD-8065-6349-2D1D-C0FA1CE621A1}"/>
              </a:ext>
            </a:extLst>
          </p:cNvPr>
          <p:cNvSpPr/>
          <p:nvPr/>
        </p:nvSpPr>
        <p:spPr>
          <a:xfrm rot="5400000">
            <a:off x="3660221" y="4889675"/>
            <a:ext cx="1072779" cy="163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EF830B-45C9-46B6-B60F-CB5E885C0B41}"/>
              </a:ext>
            </a:extLst>
          </p:cNvPr>
          <p:cNvCxnSpPr/>
          <p:nvPr/>
        </p:nvCxnSpPr>
        <p:spPr>
          <a:xfrm flipV="1">
            <a:off x="2264229" y="3712029"/>
            <a:ext cx="1686949" cy="72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5C2B66-6DD9-F714-0D67-793AF66F61C6}"/>
              </a:ext>
            </a:extLst>
          </p:cNvPr>
          <p:cNvCxnSpPr>
            <a:cxnSpLocks/>
          </p:cNvCxnSpPr>
          <p:nvPr/>
        </p:nvCxnSpPr>
        <p:spPr>
          <a:xfrm>
            <a:off x="2264229" y="4462668"/>
            <a:ext cx="1789878" cy="62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8229FD-1074-6654-0DF2-E0403905D6E3}"/>
              </a:ext>
            </a:extLst>
          </p:cNvPr>
          <p:cNvSpPr txBox="1"/>
          <p:nvPr/>
        </p:nvSpPr>
        <p:spPr>
          <a:xfrm>
            <a:off x="891004" y="3724004"/>
            <a:ext cx="159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Verticals are connected together but not across divide.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D0CE8-FF8E-0067-576C-D2D68495FD5C}"/>
              </a:ext>
            </a:extLst>
          </p:cNvPr>
          <p:cNvSpPr txBox="1"/>
          <p:nvPr/>
        </p:nvSpPr>
        <p:spPr>
          <a:xfrm>
            <a:off x="3408329" y="1561789"/>
            <a:ext cx="619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Beware:</a:t>
            </a:r>
            <a:r>
              <a:rPr lang="en-US" dirty="0"/>
              <a:t> breadboards are great for experimenting and prototype but not reliable in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03663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8190-0108-F43A-4364-9A232628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303E0-714C-C2F5-50F2-EBC665C6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6" y="1690688"/>
            <a:ext cx="4838014" cy="4375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C9F0A-7A7C-A94B-5E12-EAA4635DF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295" y="2467627"/>
            <a:ext cx="5924190" cy="26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9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A050-F234-514C-AFC9-B4448445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/>
          <a:p>
            <a:r>
              <a:rPr lang="en-US" dirty="0"/>
              <a:t>Other Parts in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3EA58-78CA-ED17-D70C-27FAC188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4918" y="2931612"/>
            <a:ext cx="391160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4B780-1893-3DB6-EF2A-DBF985ADCF5F}"/>
              </a:ext>
            </a:extLst>
          </p:cNvPr>
          <p:cNvSpPr txBox="1"/>
          <p:nvPr/>
        </p:nvSpPr>
        <p:spPr>
          <a:xfrm>
            <a:off x="1352811" y="5537433"/>
            <a:ext cx="22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Detection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1E3F5F-A235-809D-4BF3-3362C956AA39}"/>
              </a:ext>
            </a:extLst>
          </p:cNvPr>
          <p:cNvCxnSpPr/>
          <p:nvPr/>
        </p:nvCxnSpPr>
        <p:spPr>
          <a:xfrm flipH="1">
            <a:off x="2705100" y="4711700"/>
            <a:ext cx="647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D17CE4-CF7D-D624-9E86-F93AD7AB59FD}"/>
              </a:ext>
            </a:extLst>
          </p:cNvPr>
          <p:cNvSpPr txBox="1"/>
          <p:nvPr/>
        </p:nvSpPr>
        <p:spPr>
          <a:xfrm>
            <a:off x="3348625" y="4527034"/>
            <a:ext cx="85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ECB92-84D8-DA41-424D-1C42C1E1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871412"/>
            <a:ext cx="1473200" cy="166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0FC5C-7D31-B8C4-F66E-6D9E745D8A4C}"/>
              </a:ext>
            </a:extLst>
          </p:cNvPr>
          <p:cNvSpPr txBox="1"/>
          <p:nvPr/>
        </p:nvSpPr>
        <p:spPr>
          <a:xfrm>
            <a:off x="4308599" y="5535112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Buzzer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B1B73-E564-AC60-C0A6-2823EFAC7F26}"/>
              </a:ext>
            </a:extLst>
          </p:cNvPr>
          <p:cNvSpPr txBox="1"/>
          <p:nvPr/>
        </p:nvSpPr>
        <p:spPr>
          <a:xfrm>
            <a:off x="4658229" y="3380288"/>
            <a:ext cx="85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Polarity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9BDC0-4047-1622-C9C0-F1C3E71D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92347" y="3198312"/>
            <a:ext cx="3022600" cy="165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9FD24-C6B8-559C-7FB1-954BE8502246}"/>
              </a:ext>
            </a:extLst>
          </p:cNvPr>
          <p:cNvSpPr txBox="1"/>
          <p:nvPr/>
        </p:nvSpPr>
        <p:spPr>
          <a:xfrm>
            <a:off x="6290009" y="5569544"/>
            <a:ext cx="1766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Wires for Breadboard Wiring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6B36B-C86A-1240-800D-7770CB374638}"/>
              </a:ext>
            </a:extLst>
          </p:cNvPr>
          <p:cNvSpPr txBox="1"/>
          <p:nvPr/>
        </p:nvSpPr>
        <p:spPr>
          <a:xfrm>
            <a:off x="6398129" y="1773847"/>
            <a:ext cx="104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Easily peeled apart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3E0098-E709-19B6-C28F-489C77EC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06" y="2781299"/>
            <a:ext cx="922094" cy="2646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C1B139-21A5-A17B-014D-E5576D838FB2}"/>
              </a:ext>
            </a:extLst>
          </p:cNvPr>
          <p:cNvSpPr txBox="1"/>
          <p:nvPr/>
        </p:nvSpPr>
        <p:spPr>
          <a:xfrm>
            <a:off x="8483295" y="5581278"/>
            <a:ext cx="119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ohm resistor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A8955-99A1-5199-04D1-4630B3D7BF31}"/>
              </a:ext>
            </a:extLst>
          </p:cNvPr>
          <p:cNvSpPr txBox="1"/>
          <p:nvPr/>
        </p:nvSpPr>
        <p:spPr>
          <a:xfrm>
            <a:off x="8442829" y="1428967"/>
            <a:ext cx="1230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 bands indicate value (see card in kit)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0BB40-8F69-91C9-4860-CCE3FFA1A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983" y="3524165"/>
            <a:ext cx="706423" cy="179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94FE42-C4DD-CDB8-0005-93CB7A64EAA7}"/>
              </a:ext>
            </a:extLst>
          </p:cNvPr>
          <p:cNvSpPr txBox="1"/>
          <p:nvPr/>
        </p:nvSpPr>
        <p:spPr>
          <a:xfrm>
            <a:off x="10100660" y="5527190"/>
            <a:ext cx="11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CCD1C-71E3-A14D-FA3C-F12AD6B1DA72}"/>
              </a:ext>
            </a:extLst>
          </p:cNvPr>
          <p:cNvSpPr txBox="1"/>
          <p:nvPr/>
        </p:nvSpPr>
        <p:spPr>
          <a:xfrm>
            <a:off x="10472393" y="2875854"/>
            <a:ext cx="1230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Long lead is Anode</a:t>
            </a:r>
          </a:p>
        </p:txBody>
      </p:sp>
    </p:spTree>
    <p:extLst>
      <p:ext uri="{BB962C8B-B14F-4D97-AF65-F5344CB8AC3E}">
        <p14:creationId xmlns:p14="http://schemas.microsoft.com/office/powerpoint/2010/main" val="276674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201</Words>
  <Application>Microsoft Macintosh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Arduino Crash Course Workshop</vt:lpstr>
      <vt:lpstr>Arduino?</vt:lpstr>
      <vt:lpstr>Parts</vt:lpstr>
      <vt:lpstr>IDE</vt:lpstr>
      <vt:lpstr>Key Points</vt:lpstr>
      <vt:lpstr>Expansion Shields</vt:lpstr>
      <vt:lpstr>Breadboard Basics</vt:lpstr>
      <vt:lpstr>Extra Info</vt:lpstr>
      <vt:lpstr>Other Parts in Workshop</vt:lpstr>
      <vt:lpstr>How to Wire</vt:lpstr>
      <vt:lpstr>Schematic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Schofield, Wade</dc:creator>
  <cp:lastModifiedBy>Schofield, Wade</cp:lastModifiedBy>
  <cp:revision>3</cp:revision>
  <dcterms:created xsi:type="dcterms:W3CDTF">2024-11-13T21:21:09Z</dcterms:created>
  <dcterms:modified xsi:type="dcterms:W3CDTF">2024-11-14T02:47:31Z</dcterms:modified>
</cp:coreProperties>
</file>